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/Relationships>
</file>

<file path=ppt/media/image1.jpg>
</file>

<file path=ppt/media/image2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r>
              <a:t>Shirley Ann Jackson</a:t>
            </a:r>
            <a:br/>
            <a:br/>
            <a:r>
              <a:t># Textbook</a:t>
            </a:r>
            <a:br/>
            <a:r>
              <a:t>Knight, Physics for Scientists and Engineers: A Strategic Approach with Modern Physics, 3rd Edition, Chapter 22, section 1</a:t>
            </a:r>
            <a:br/>
            <a:r>
              <a:t>Knight, Physics for Scientists and Engineers: A Strategic Approach with Modern Physics, 3rd Edition, Chapter 30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r>
              <a:t>Shirley Ann Jackson</a:t>
            </a:r>
            <a:br/>
            <a:br/>
            <a:r>
              <a:t># Textbook</a:t>
            </a:r>
            <a:br/>
            <a:r>
              <a:t>Knight, Physics for Scientists and Engineers: A Strategic Approach with Modern Physics, 3rd Edition, Chapter 22, section 1</a:t>
            </a:r>
            <a:br/>
            <a:r>
              <a:t>Knight, Physics for Scientists and Engineers: A Strategic Approach with Modern Physics, 3rd Edition, Chapter 30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652047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